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0" r:id="rId3"/>
    <p:sldId id="259" r:id="rId4"/>
    <p:sldId id="258" r:id="rId5"/>
    <p:sldId id="264" r:id="rId6"/>
    <p:sldId id="268" r:id="rId7"/>
    <p:sldId id="266" r:id="rId8"/>
    <p:sldId id="267" r:id="rId9"/>
    <p:sldId id="296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ED94-3302-4E0A-AA10-49267104881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1FC89-EBC5-4838-9642-721CD08BA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76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B62B-524B-4F10-83D4-1A28B795507B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Autofit/>
          </a:bodyPr>
          <a:lstStyle/>
          <a:p>
            <a:pPr algn="ctr"/>
            <a:endParaRPr lang="ru-RU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000" y="-9128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4613" y="188640"/>
            <a:ext cx="6264696" cy="475252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Уманська загальноосвітня школа І-ІІІ ступенів №1 ім. О.С.Пушкіна Уманської міської ради </a:t>
            </a:r>
            <a:endParaRPr lang="uk-UA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lvl="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Черкаської 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області</a:t>
            </a:r>
          </a:p>
          <a:p>
            <a:pPr lvl="0">
              <a:spcBef>
                <a:spcPts val="0"/>
              </a:spcBef>
              <a:buClr>
                <a:srgbClr val="72A376"/>
              </a:buClr>
              <a:buSzPct val="70000"/>
            </a:pP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378904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для банерів\Верхній банер\Уманська ЗОШ №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07000"/>
            <a:ext cx="4896545" cy="2698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016192"/>
            <a:ext cx="5893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Проект </a:t>
            </a:r>
          </a:p>
          <a:p>
            <a:pPr algn="ct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«Пишаюся тобою, рідний краю»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4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C:\Users\User\Desktop\фото для банерів\Верхній банер\комплекс фонтанів Перлина кох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672" y="476672"/>
            <a:ext cx="6660232" cy="44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5053905"/>
            <a:ext cx="6660232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Комплекс фонтанів</a:t>
            </a:r>
          </a:p>
          <a:p>
            <a:pPr lvl="0" algn="ctr">
              <a:lnSpc>
                <a:spcPct val="115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«Перлина кохання»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1008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/>
            </a:r>
            <a:br>
              <a:rPr lang="uk-UA" sz="48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Дякуємо за увагу! </a:t>
            </a:r>
            <a:br>
              <a:rPr lang="uk-UA" sz="48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endParaRPr lang="ru-RU" sz="4800" b="1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D:\ФОТО ШКОЛА 2018-2019 н.р\БАНЕР\Фото школи\zosh1-u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529" y="980728"/>
            <a:ext cx="5282973" cy="3967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1" y="4437112"/>
            <a:ext cx="9073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2A376"/>
              </a:buClr>
              <a:buSzPct val="70000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Уманська загальноосвітня школа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algn="ctr">
              <a:buClr>
                <a:srgbClr val="72A376"/>
              </a:buClr>
              <a:buSzPct val="70000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І-ІІІ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ступенів №1 ім. О.С.Пушкіна </a:t>
            </a:r>
          </a:p>
          <a:p>
            <a:pPr lvl="0" algn="ctr">
              <a:buClr>
                <a:srgbClr val="72A376"/>
              </a:buClr>
              <a:buSzPct val="70000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Уманської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міської ради </a:t>
            </a:r>
          </a:p>
          <a:p>
            <a:pPr lvl="0" algn="ctr">
              <a:buClr>
                <a:srgbClr val="72A376"/>
              </a:buClr>
              <a:buSzPct val="70000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Черкаської області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fkQZpIUAA6A8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uk-UA" sz="4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Умань - </a:t>
            </a:r>
            <a: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місто, </a:t>
            </a:r>
            <a: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на тебе чекають</a:t>
            </a:r>
            <a:endParaRPr lang="uk-UA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для банерів\Верхній банер\c10c64c27e0606d1654b81b9bb48255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74" y="404664"/>
            <a:ext cx="21577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ля банерів\Нижній банер\uman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061731" cy="24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ля банерів\Верхній банер\photo_2019-06-08_10-38-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604" y="4098138"/>
            <a:ext cx="3542596" cy="2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ofkQZpIUAA6A8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574665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Квітуча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Умань славить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Україну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,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Підносить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шанобливо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 до небес,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фото для банерів\Верхній банер\Площа Соборност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0" y="1834555"/>
            <a:ext cx="4492215" cy="2661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для банерів\Нижній банер\Павільон Фло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2040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509120"/>
            <a:ext cx="7920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Гордиться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тим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,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що 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має парк-перлину,</a:t>
            </a:r>
            <a:endParaRPr lang="ru-RU" sz="40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«Софіївку» - це чудо із чудес.</a:t>
            </a:r>
            <a:endParaRPr lang="ru-RU" sz="40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C:\Users\User\Desktop\фото для банерів\Верхній банер\дендрологічний парк Софії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0687"/>
            <a:ext cx="5904656" cy="383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lvl="0"/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Софіївка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– це  диво надзвичайне! </a:t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Дарунок неба i земних митців, </a:t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User\Desktop\фото для банерів\Нижній банер\парк Софії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73" y="498599"/>
            <a:ext cx="4257027" cy="293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для банерів\Верхній банер\Нова Софіїв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010744" cy="267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Палкого серця примхою кохання,</a:t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Природи України солов’їний спів!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uk-UA" sz="1050" dirty="0">
                <a:solidFill>
                  <a:srgbClr val="1F497D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pic>
        <p:nvPicPr>
          <p:cNvPr id="9218" name="Picture 2" descr="C:\Users\User\Desktop\фото для банерів\Верхній банер\парк Т.Г. Шевче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3428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 для банерів\Верхній банер\Нова Софіївк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70784" cy="29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20892"/>
            <a:ext cx="4608512" cy="471580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В золотистих бризках  </a:t>
            </a:r>
            <a:r>
              <a:rPr lang="uk-UA" sz="3200" b="1" dirty="0" err="1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Посейдона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Над тризубом веселковий німб.</a:t>
            </a:r>
            <a:b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І, здається, що на ціле літо</a:t>
            </a:r>
            <a:b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Завітав до Умані Олімп.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uk-UA" sz="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4000" dirty="0"/>
          </a:p>
        </p:txBody>
      </p:sp>
      <p:pic>
        <p:nvPicPr>
          <p:cNvPr id="6146" name="Picture 2" descr="C:\Users\User\Desktop\фото для банерів\Верхній банер\комплекс фонтанів Тризуб Посейд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962"/>
            <a:ext cx="3818552" cy="4773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522920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 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Комплекс водоспадів </a:t>
            </a:r>
          </a:p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«Тризуб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Посейдона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002345"/>
            <a:ext cx="66247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Monotype Corsiva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3200" b="1" dirty="0">
              <a:solidFill>
                <a:schemeClr val="tx2">
                  <a:lumMod val="50000"/>
                </a:schemeClr>
              </a:solidFill>
              <a:latin typeface="Monotype Corsiva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Monotype Corsiva"/>
              <a:ea typeface="Times New Roman"/>
              <a:cs typeface="Times New Roman"/>
            </a:endParaRPr>
          </a:p>
        </p:txBody>
      </p:sp>
      <p:pic>
        <p:nvPicPr>
          <p:cNvPr id="7170" name="Picture 2" descr="C:\Users\User\Desktop\фото для банерів\Нижній банер\Костел Успіння Богородиці  - Уманський художній муз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41" y="552007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ля банерів\Нижній банер\Мiська управа- УДПУ імені Павла Тичин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600" y="1844824"/>
            <a:ext cx="3925279" cy="2943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703210"/>
            <a:ext cx="790131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Найвищої той гідний нагороди,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Хто поєднав творіння для віків: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3064285"/>
            <a:ext cx="6624736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800" b="1" dirty="0" smtClean="0"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800" b="1" dirty="0"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800" b="1" dirty="0" smtClean="0"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800" b="1" dirty="0"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Незайманість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казкової природи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 І витончений смак садівників.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196" name="Picture 4" descr="C:\Users\User\Desktop\фото для банерів\Верхній банер\Набережна Осашівського став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352"/>
            <a:ext cx="3456384" cy="230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C:\Users\User\Desktop\фото для банерів\Верхній банер\набережна Осташівського ставу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194" y="2608074"/>
            <a:ext cx="3865612" cy="2454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фото для банерів\Верхній банер\Нова Софіївка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1395"/>
            <a:ext cx="3618875" cy="241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94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Умань -   місто, де на тебе чекають</vt:lpstr>
      <vt:lpstr>      Квітуча Умань славить Україну, Підносить шанобливо до небес, </vt:lpstr>
      <vt:lpstr>Слайд 4</vt:lpstr>
      <vt:lpstr>                        Софіївка – це  диво надзвичайне!  Дарунок неба i земних митців,  </vt:lpstr>
      <vt:lpstr>Палкого серця примхою кохання, Природи України солов’їний спів!  </vt:lpstr>
      <vt:lpstr>В золотистих бризках  Посейдона Над тризубом веселковий німб. І, здається, що на ціле літо Завітав до Умані Олімп.   </vt:lpstr>
      <vt:lpstr>    </vt:lpstr>
      <vt:lpstr>Слайд 9</vt:lpstr>
      <vt:lpstr>Слайд 10</vt:lpstr>
      <vt:lpstr> Дякуємо за увагу!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Національно-патріотичне виховання в школі</dc:title>
  <dc:creator>Администратор</dc:creator>
  <cp:lastModifiedBy>User</cp:lastModifiedBy>
  <cp:revision>58</cp:revision>
  <dcterms:created xsi:type="dcterms:W3CDTF">2015-02-01T18:51:59Z</dcterms:created>
  <dcterms:modified xsi:type="dcterms:W3CDTF">2019-10-30T11:57:22Z</dcterms:modified>
</cp:coreProperties>
</file>